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86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4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4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3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40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0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8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7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5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89F2-F6DE-470B-8637-0C523AE45DD9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495C-1A3F-47B4-8FE1-33BC777C1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3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485069"/>
              </p:ext>
            </p:extLst>
          </p:nvPr>
        </p:nvGraphicFramePr>
        <p:xfrm>
          <a:off x="183161" y="1292815"/>
          <a:ext cx="4775880" cy="313436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15642">
                  <a:extLst>
                    <a:ext uri="{9D8B030D-6E8A-4147-A177-3AD203B41FA5}">
                      <a16:colId xmlns:a16="http://schemas.microsoft.com/office/drawing/2014/main" val="2041934144"/>
                    </a:ext>
                  </a:extLst>
                </a:gridCol>
                <a:gridCol w="3660238">
                  <a:extLst>
                    <a:ext uri="{9D8B030D-6E8A-4147-A177-3AD203B41FA5}">
                      <a16:colId xmlns:a16="http://schemas.microsoft.com/office/drawing/2014/main" val="2191212908"/>
                    </a:ext>
                  </a:extLst>
                </a:gridCol>
              </a:tblGrid>
              <a:tr h="26416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tter-join Plus 36" panose="02000505000000020003" pitchFamily="50" charset="0"/>
                        </a:rPr>
                        <a:t>Vocabulary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33543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Civil war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between different sides in the same country.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998755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War </a:t>
                      </a: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of the Roses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Civil </a:t>
                      </a: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war </a:t>
                      </a: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for control of the throne of England. It was fought between two rival branches of the royal House of Plantagenet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4075585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House of Lancaster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branch of the royal Plantagenet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family represented by a 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 rose.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6281628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House of York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other branch of the royal Plantagenet family represented by a w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hite rose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9418008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Tudor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English royal dynasty which held the throne from the accession of Henry VII in 1485 until the death of Elizabeth I in 1603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710530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Battle</a:t>
                      </a:r>
                      <a:r>
                        <a:rPr lang="en-GB" sz="1100" baseline="0" dirty="0" smtClean="0">
                          <a:effectLst/>
                          <a:latin typeface="Letter-join Plus 36" panose="02000505000000020003" pitchFamily="50" charset="0"/>
                        </a:rPr>
                        <a:t> of Bosworth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The last battle in the War of the Roses fought </a:t>
                      </a: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on 22 August </a:t>
                      </a: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1485.</a:t>
                      </a:r>
                      <a:r>
                        <a:rPr lang="en-GB" sz="1100" baseline="0" dirty="0" smtClean="0">
                          <a:latin typeface="Letter-join Plus 36" panose="02000505000000020003" pitchFamily="50" charset="0"/>
                        </a:rPr>
                        <a:t> Henry Tudor defeated Richard III.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684006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Letter-join Plus 36" panose="02000505000000020003" pitchFamily="50" charset="0"/>
                        </a:rPr>
                        <a:t>Protector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person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Letter-join Plus 36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charge of a monarchy when the monarch is deemed incapable.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Letter-join Plus 36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7508616"/>
                  </a:ext>
                </a:extLst>
              </a:tr>
            </a:tbl>
          </a:graphicData>
        </a:graphic>
      </p:graphicFrame>
      <p:pic>
        <p:nvPicPr>
          <p:cNvPr id="2049" name="Picture 2" descr="IoE_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40" y="162515"/>
            <a:ext cx="1201737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9340" y="400263"/>
            <a:ext cx="399500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Organiser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Year 3 - Spring Term B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History – The War of the Roses and</a:t>
            </a:r>
            <a:b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etter-join Plus 36" panose="0200050500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	Henry VII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45337"/>
              </p:ext>
            </p:extLst>
          </p:nvPr>
        </p:nvGraphicFramePr>
        <p:xfrm>
          <a:off x="5208450" y="285841"/>
          <a:ext cx="4579984" cy="6294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3902">
                  <a:extLst>
                    <a:ext uri="{9D8B030D-6E8A-4147-A177-3AD203B41FA5}">
                      <a16:colId xmlns:a16="http://schemas.microsoft.com/office/drawing/2014/main" val="156463398"/>
                    </a:ext>
                  </a:extLst>
                </a:gridCol>
                <a:gridCol w="2926082">
                  <a:extLst>
                    <a:ext uri="{9D8B030D-6E8A-4147-A177-3AD203B41FA5}">
                      <a16:colId xmlns:a16="http://schemas.microsoft.com/office/drawing/2014/main" val="3024205925"/>
                    </a:ext>
                  </a:extLst>
                </a:gridCol>
              </a:tblGrid>
              <a:tr h="22361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u="none" dirty="0" smtClean="0">
                          <a:latin typeface="Letter-join Plus 36" panose="02000505000000020003" pitchFamily="50" charset="0"/>
                        </a:rPr>
                        <a:t>Key Figures</a:t>
                      </a:r>
                      <a:endParaRPr lang="en-GB" sz="1600" u="none" dirty="0">
                        <a:solidFill>
                          <a:schemeClr val="tx1"/>
                        </a:solidFill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759993"/>
                  </a:ext>
                </a:extLst>
              </a:tr>
              <a:tr h="5513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King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Edward III</a:t>
                      </a:r>
                    </a:p>
                    <a:p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Reigned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from 1327-1377.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Both the House of Lancaster and the House of York were descendants of Edward III.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258856"/>
                  </a:ext>
                </a:extLst>
              </a:tr>
              <a:tr h="5513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King Henry VI</a:t>
                      </a:r>
                    </a:p>
                    <a:p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Reigned from 1422–1461 and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1470-1471 (39 years and then 1 year)</a:t>
                      </a:r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House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of Lancaster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A weak king who suffered bouts of madness.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49432"/>
                  </a:ext>
                </a:extLst>
              </a:tr>
              <a:tr h="5513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King Edward IV</a:t>
                      </a:r>
                    </a:p>
                    <a:p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Reigned 1461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–1470 and 1471-1483 (22 years)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House of York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A strong king and military leader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67062"/>
                  </a:ext>
                </a:extLst>
              </a:tr>
              <a:tr h="5513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King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Richard III</a:t>
                      </a:r>
                    </a:p>
                    <a:p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Reigned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from 1483–1485 (2 years)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Named protector for Edward V.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Accused of killing his nephews, the two princes in the tower.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414105"/>
                  </a:ext>
                </a:extLst>
              </a:tr>
              <a:tr h="5513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The Two Princes in the Tower – Edward V and his brother Richard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Edward V reigned for 2 months in 1483.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smtClean="0">
                          <a:latin typeface="Letter-join Plus 36" panose="02000505000000020003" pitchFamily="50" charset="0"/>
                        </a:rPr>
                        <a:t>He was two young</a:t>
                      </a:r>
                      <a:r>
                        <a:rPr lang="en-GB" sz="1100" baseline="0" dirty="0" smtClean="0">
                          <a:latin typeface="Letter-join Plus 36" panose="02000505000000020003" pitchFamily="50" charset="0"/>
                        </a:rPr>
                        <a:t> to rule and so his uncle, Richard III, was named Protector.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 smtClean="0">
                          <a:latin typeface="Letter-join Plus 36" panose="02000505000000020003" pitchFamily="50" charset="0"/>
                        </a:rPr>
                        <a:t>Stayed at the Tower of London and suddenly disappeared.</a:t>
                      </a:r>
                      <a:endParaRPr lang="en-GB" sz="11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367738"/>
                  </a:ext>
                </a:extLst>
              </a:tr>
              <a:tr h="551301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King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Henry 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VII</a:t>
                      </a:r>
                    </a:p>
                    <a:p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(Henry Tudor)</a:t>
                      </a:r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  <a:p>
                      <a:endParaRPr lang="en-GB" sz="1200" baseline="0" dirty="0" smtClean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Reigned </a:t>
                      </a: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from 1485–1509</a:t>
                      </a: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 (24 years).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smtClean="0">
                          <a:latin typeface="Letter-join Plus 36" panose="02000505000000020003" pitchFamily="50" charset="0"/>
                        </a:rPr>
                        <a:t>House of Tudor although he descended from the House of Lancaster.</a:t>
                      </a:r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Defeated Richard III at the Battle of Bosworth.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Letter-join Plus 36" panose="02000505000000020003" pitchFamily="50" charset="0"/>
                        </a:rPr>
                        <a:t>Married Elizabeth of York to unite the two warring houses.</a:t>
                      </a:r>
                      <a:endParaRPr lang="en-GB" sz="1200" dirty="0" smtClean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93251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40" y="4605342"/>
            <a:ext cx="4775880" cy="19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5630</TotalTime>
  <Words>356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Plus 36</vt:lpstr>
      <vt:lpstr>Times New Roman</vt:lpstr>
      <vt:lpstr>Office Theme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Godfrey</dc:creator>
  <cp:lastModifiedBy>Natalie Godfrey</cp:lastModifiedBy>
  <cp:revision>21</cp:revision>
  <dcterms:created xsi:type="dcterms:W3CDTF">2021-02-17T16:50:21Z</dcterms:created>
  <dcterms:modified xsi:type="dcterms:W3CDTF">2021-02-21T14:40:26Z</dcterms:modified>
</cp:coreProperties>
</file>