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7EBE-0191-4F4D-A663-4A6F75B696A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F96-492B-4987-ABF0-F5D6624CC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34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7EBE-0191-4F4D-A663-4A6F75B696A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F96-492B-4987-ABF0-F5D6624CC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5829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7EBE-0191-4F4D-A663-4A6F75B696A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F96-492B-4987-ABF0-F5D6624CC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4702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7EBE-0191-4F4D-A663-4A6F75B696A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F96-492B-4987-ABF0-F5D6624CC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700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7EBE-0191-4F4D-A663-4A6F75B696A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F96-492B-4987-ABF0-F5D6624CC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32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7EBE-0191-4F4D-A663-4A6F75B696A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F96-492B-4987-ABF0-F5D6624CC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577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7EBE-0191-4F4D-A663-4A6F75B696A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F96-492B-4987-ABF0-F5D6624CC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649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7EBE-0191-4F4D-A663-4A6F75B696A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F96-492B-4987-ABF0-F5D6624CC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505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7EBE-0191-4F4D-A663-4A6F75B696A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F96-492B-4987-ABF0-F5D6624CC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7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7EBE-0191-4F4D-A663-4A6F75B696A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F96-492B-4987-ABF0-F5D6624CC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870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E7EBE-0191-4F4D-A663-4A6F75B696A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4AF96-492B-4987-ABF0-F5D6624CC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066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E7EBE-0191-4F4D-A663-4A6F75B696AE}" type="datetimeFigureOut">
              <a:rPr lang="en-GB" smtClean="0"/>
              <a:t>02/11/2021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F4AF96-492B-4987-ABF0-F5D6624CC5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951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704" y="0"/>
            <a:ext cx="116066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9249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Hema Patel-Thorpe</dc:creator>
  <cp:lastModifiedBy>Hema Patel-Thorpe</cp:lastModifiedBy>
  <cp:revision>1</cp:revision>
  <dcterms:created xsi:type="dcterms:W3CDTF">2021-11-02T15:12:05Z</dcterms:created>
  <dcterms:modified xsi:type="dcterms:W3CDTF">2021-11-02T15:12:30Z</dcterms:modified>
</cp:coreProperties>
</file>